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legreya Black" panose="020B0604020202020204" charset="0"/>
      <p:bold r:id="rId21"/>
      <p:boldItalic r:id="rId22"/>
    </p:embeddedFont>
    <p:embeddedFont>
      <p:font typeface="Alegreya ExtraBold" panose="020B0604020202020204" charset="0"/>
      <p:bold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ed5012b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ed5012b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8ea86d4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28ea86d43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8194036b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8194036b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23d9c849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23d9c849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2103300" y="264475"/>
            <a:ext cx="6566400" cy="16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CodeBot Unit 1 Remix 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938" y="533607"/>
            <a:ext cx="2636350" cy="18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103450" y="1865125"/>
            <a:ext cx="6566400" cy="7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your own project based on Mission 3</a:t>
            </a:r>
            <a:endParaRPr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29" name="Google Shape;129;p22"/>
          <p:cNvSpPr txBox="1"/>
          <p:nvPr/>
        </p:nvSpPr>
        <p:spPr>
          <a:xfrm>
            <a:off x="453800" y="874650"/>
            <a:ext cx="78093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sz="24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variables will you need? What will you use them for?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will you program the buttons to do?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will you use the user LEDs and line sensor LEDs for?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Will you use the speaker? If so, when?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some functions you can define and use? Will they need parameters?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5" name="Google Shape;135;p23"/>
          <p:cNvSpPr txBox="1"/>
          <p:nvPr/>
        </p:nvSpPr>
        <p:spPr>
          <a:xfrm>
            <a:off x="453800" y="874650"/>
            <a:ext cx="76242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18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 </a:t>
            </a:r>
            <a:r>
              <a:rPr lang="en" sz="20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Step #3</a:t>
            </a:r>
            <a:endParaRPr sz="2000"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Add to the Planning Guide with more information, as needed.</a:t>
            </a:r>
            <a:endParaRPr sz="2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NOTE: You can modify your plan as you begin to program. You may come across more functions to create, LED uses, and more as you go. 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do not need to revise Step 3 while you work.</a:t>
            </a:r>
            <a:endParaRPr sz="2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41" name="Google Shape;141;p24"/>
          <p:cNvSpPr txBox="1"/>
          <p:nvPr/>
        </p:nvSpPr>
        <p:spPr>
          <a:xfrm>
            <a:off x="453800" y="874650"/>
            <a:ext cx="78093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sz="2400" b="1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18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87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●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a piece of paper to write an algorithm for your project: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first?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next?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●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This algorithm will help you get started.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you need to import?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Are there functions you can start with?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first in the main program?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87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will happen in the button presses?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424900" y="59150"/>
            <a:ext cx="3591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47" name="Google Shape;147;p25"/>
          <p:cNvSpPr txBox="1"/>
          <p:nvPr/>
        </p:nvSpPr>
        <p:spPr>
          <a:xfrm>
            <a:off x="424900" y="1155350"/>
            <a:ext cx="8311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Code your project</a:t>
            </a:r>
            <a:endParaRPr sz="2400" b="1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In CodeSpace, go to the sandbox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Start a new file and give it a descriptive name (</a:t>
            </a:r>
            <a:r>
              <a:rPr lang="en" sz="2091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Remix1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leave other programs open and use them as a guide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Import your modules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your variables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functions near the top of your code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function calls and other instructions in the main program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your code a little bit at a time, testing frequently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125" y="16999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4" name="Google Shape;154;p26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Stop and test frequently!</a:t>
            </a:r>
            <a:endParaRPr sz="2400" b="1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the steps: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○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○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Step by step!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Mistakes happen, so find them early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other programs and classmates for help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0" name="Google Shape;160;p27"/>
          <p:cNvSpPr txBox="1"/>
          <p:nvPr/>
        </p:nvSpPr>
        <p:spPr>
          <a:xfrm>
            <a:off x="385450" y="1241875"/>
            <a:ext cx="83511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Documentation!</a:t>
            </a:r>
            <a:endParaRPr sz="2400" b="1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6" name="Google Shape;166;p28"/>
          <p:cNvSpPr txBox="1"/>
          <p:nvPr/>
        </p:nvSpPr>
        <p:spPr>
          <a:xfrm>
            <a:off x="402525" y="1180975"/>
            <a:ext cx="86850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Get feedback and Revise</a:t>
            </a:r>
            <a:endParaRPr sz="2400" b="1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Show your code to other students.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they think? Have them fill out the feedback form on your Planning Guide.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 Planning Guide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peer reviews to modify your code and make your project even better</a:t>
            </a:r>
            <a:endParaRPr sz="2091" b="1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By completing this remix you have: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learned more about programming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practiced the skills and concepts from the missions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been thinking! And problem solving and much more!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Wow! Great job!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Share your project with your friends!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projects from other students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Complete the Post-Remix Reflection in the Planning Guide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remix can be: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new program created by adding new code to a program you already created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combine parts of two or more programs in a remix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similar idea in a different way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Creating a remix will let you: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Improve your skills and practice the concepts from the mission.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Be creative.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Remember code from earlier programs and missions.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Work with other students.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Design an original program and write the code all on your own.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500" y="931300"/>
            <a:ext cx="4076776" cy="29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29875" y="1147975"/>
            <a:ext cx="4584000" cy="3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Review Mission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your programs from </a:t>
            </a:r>
            <a:br>
              <a:rPr lang="en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Mission 3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SequenceLEDs_functions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BinaryLEDs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NavSquare_functions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 Step 1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18146"/>
          <a:stretch/>
        </p:blipFill>
        <p:spPr>
          <a:xfrm>
            <a:off x="4609900" y="1147975"/>
            <a:ext cx="4372725" cy="19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0" name="Google Shape;90;p17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the mission extension ideas.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remix suggestions.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use any of these ideas or come up with your own.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7" name="Google Shape;97;p18"/>
          <p:cNvSpPr txBox="1"/>
          <p:nvPr/>
        </p:nvSpPr>
        <p:spPr>
          <a:xfrm>
            <a:off x="328775" y="1158025"/>
            <a:ext cx="82968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Mission 3 Extensions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Using the two buttons as input: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Move the ‘bot in a large square and a small square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Move the ‘bot in a square and a diamond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Move the ‘bot in a square and a rectangle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For a challenge, move the ‘bot in two different circles.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624450" y="1158025"/>
            <a:ext cx="80010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Mild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binary designation for turning on LEDs, and combine that with ‘bot movement.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Medium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Light up different LEDs as the ‘bot moves, to indicate what the movement is. For example, light up user LED 0 when moving forward, and LED 7 when moving backward. Light up line sensor LEDs when turning.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65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6575" y="2508787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5175" y="2508787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7075" y="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2" name="Google Shape;112;p20"/>
          <p:cNvSpPr txBox="1"/>
          <p:nvPr/>
        </p:nvSpPr>
        <p:spPr>
          <a:xfrm>
            <a:off x="413300" y="1035650"/>
            <a:ext cx="8554200" cy="3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Medium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the ‘bot like a remote control – when one button is pressed, it moves one way, and a different way for the other button.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Spicy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the ‘bot to do a dance, with movement, lights and beeps. Code two different dances, and use a button press to select a dance.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3300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9375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800" y="239525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6550" y="239525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0875" y="2395250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23" name="Google Shape;123;p21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 ideas</a:t>
            </a:r>
            <a:endParaRPr sz="24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remix suggestions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suggestions –or–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 </a:t>
            </a:r>
            <a:r>
              <a:rPr lang="en" sz="2091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#2</a:t>
            </a:r>
            <a:endParaRPr sz="2091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On-screen Show (16:9)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Alegreya Black</vt:lpstr>
      <vt:lpstr>Arial</vt:lpstr>
      <vt:lpstr>Montserrat</vt:lpstr>
      <vt:lpstr>Source Sans Pro</vt:lpstr>
      <vt:lpstr>Alegreya ExtraBold</vt:lpstr>
      <vt:lpstr>Calibri</vt:lpstr>
      <vt:lpstr>Proxima Nova</vt:lpstr>
      <vt:lpstr>Raleway</vt:lpstr>
      <vt:lpstr>Plum</vt:lpstr>
      <vt:lpstr>CodeBot Unit 1 Remix 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2025-05-18T06:46:30Z</dcterms:modified>
</cp:coreProperties>
</file>